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3"/>
  </p:notesMasterIdLst>
  <p:sldIdLst>
    <p:sldId id="256" r:id="rId2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7A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2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04616836-DAE3-474C-8086-A317A91071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05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7DB7F1-D905-4BBD-B74B-7AFCF8CB65D7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196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E9F62-D83D-4515-A1A5-D27AB40074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86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EB378-D2A8-4425-8AA8-CD919EF32C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56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ABD6-1F9D-4FF6-80C1-764C0053D0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4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1BACF-6331-40EB-8F36-74A9933C12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86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AA024-233A-41AD-9951-C067E23990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97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268D-5EEA-4019-A1CA-75C40762B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0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C73F0-784E-4591-A8FF-FE353C9B1F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09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E092-3511-4DE2-AE15-840C312AA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54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4B752-EE1C-47BF-B827-99FC6D3ABE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32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942ED-4BF9-44BE-8E84-547C07F395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71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19669-277F-4230-A811-D260F144BF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06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B155B7-A320-4A10-B57E-90D1F0F780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DC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9144000" cy="1295400"/>
          </a:xfrm>
        </p:spPr>
        <p:txBody>
          <a:bodyPr/>
          <a:lstStyle/>
          <a:p>
            <a:r>
              <a:rPr lang="en-US" alt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  <a:t>E-Poster #42 The effect of the Spinal </a:t>
            </a:r>
            <a:r>
              <a:rPr lang="en-US" alt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. . </a:t>
            </a:r>
            <a:r>
              <a:rPr lang="en-US" altLang="en-US" sz="4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sz="40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(limit to first 5 words of title)..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0" y="1935163"/>
            <a:ext cx="99822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tabLst>
                <a:tab pos="1884363" algn="l"/>
                <a:tab pos="45720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2800" b="1" dirty="0">
                <a:effectLst/>
              </a:rPr>
              <a:t>Presenter: 	Joe Smith</a:t>
            </a:r>
            <a:r>
              <a:rPr lang="en-US" altLang="en-US" sz="2800" dirty="0"/>
              <a:t>	</a:t>
            </a:r>
            <a:r>
              <a:rPr lang="en-US" altLang="en-US" sz="2800" dirty="0">
                <a:effectLst/>
              </a:rPr>
              <a:t>(</a:t>
            </a:r>
            <a:r>
              <a:rPr lang="en-US" altLang="en-US" sz="2800" dirty="0" err="1">
                <a:effectLst/>
              </a:rPr>
              <a:t>a,b,c</a:t>
            </a:r>
            <a:r>
              <a:rPr lang="en-US" altLang="en-US" sz="2800" dirty="0">
                <a:effectLst/>
              </a:rPr>
              <a:t>) DePuy </a:t>
            </a:r>
            <a:r>
              <a:rPr lang="en-US" altLang="en-US" sz="2800" dirty="0" smtClean="0">
                <a:effectLst/>
              </a:rPr>
              <a:t>Synthes</a:t>
            </a:r>
            <a:endParaRPr lang="en-US" altLang="en-US" sz="2800" dirty="0">
              <a:effectLst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2000" dirty="0"/>
              <a:t>	</a:t>
            </a:r>
            <a:endParaRPr lang="en-US" altLang="en-US" sz="20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en-US" sz="2000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000" dirty="0">
                <a:effectLst/>
              </a:rPr>
              <a:t>Co-Authors: 	Sam Jones	(a) Stryker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2000" dirty="0">
                <a:effectLst/>
              </a:rPr>
              <a:t>	Tom Miller	(c) Medtronic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2000" dirty="0">
                <a:effectLst/>
              </a:rPr>
              <a:t>	John Jackson	(e) </a:t>
            </a:r>
            <a:r>
              <a:rPr lang="en-US" altLang="en-US" sz="2000" dirty="0" smtClean="0">
                <a:effectLst/>
              </a:rPr>
              <a:t>NuVasive </a:t>
            </a:r>
            <a:endParaRPr lang="en-US" altLang="en-US" sz="2000" dirty="0">
              <a:effectLst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2000" dirty="0">
                <a:effectLst/>
              </a:rPr>
              <a:t>	Brian Williams	No Relationships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572000" y="4419600"/>
            <a:ext cx="705802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Grants/research support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Consultant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Stock/shareholder (self-managed)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Speaker’s bureau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Advisory board or panel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Employee, salary (commercial interest)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Other financial or material support (royalties, patents, etc.)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endParaRPr lang="en-US" altLang="en-US" b="1" dirty="0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685800" y="5007430"/>
            <a:ext cx="3457575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Times New Roman" panose="02020603050405020304" pitchFamily="18" charset="0"/>
              </a:rPr>
              <a:t>54</a:t>
            </a:r>
            <a:r>
              <a:rPr lang="en-US" altLang="en-US" sz="2000" b="1" baseline="30000" dirty="0" smtClean="0">
                <a:latin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latin typeface="Times New Roman" panose="02020603050405020304" pitchFamily="18" charset="0"/>
              </a:rPr>
              <a:t> Annual </a:t>
            </a:r>
            <a:r>
              <a:rPr lang="en-US" altLang="en-US" sz="2000" b="1" dirty="0">
                <a:latin typeface="Times New Roman" panose="02020603050405020304" pitchFamily="18" charset="0"/>
              </a:rPr>
              <a:t>Meeting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</a:rPr>
              <a:t>Authors Disclosure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51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 Light</vt:lpstr>
      <vt:lpstr>Calibri</vt:lpstr>
      <vt:lpstr>Wingdings</vt:lpstr>
      <vt:lpstr>Times New Roman</vt:lpstr>
      <vt:lpstr>Office Theme</vt:lpstr>
      <vt:lpstr>E-Poster #42 The effect of the Spinal . .   (limit to first 5 words of title)..</vt:lpstr>
    </vt:vector>
  </TitlesOfParts>
  <Company>Children's Hospital Los Angeles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#53 Make your spine straight…  (limit to first 5 words of title)..</dc:title>
  <dc:creator>DSKAGGS</dc:creator>
  <cp:lastModifiedBy>Ann Shay</cp:lastModifiedBy>
  <cp:revision>18</cp:revision>
  <dcterms:created xsi:type="dcterms:W3CDTF">2007-05-09T22:52:12Z</dcterms:created>
  <dcterms:modified xsi:type="dcterms:W3CDTF">2019-07-11T19:04:36Z</dcterms:modified>
</cp:coreProperties>
</file>